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2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楷体" panose="02010609060101010101" pitchFamily="49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XT" panose="02020503000000020003" pitchFamily="18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大标宋简体" panose="02010600030101010101" charset="-122"/>
      <p:regular r:id="rId24"/>
    </p:embeddedFont>
    <p:embeddedFont>
      <p:font typeface="方正书宋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期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中复习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ɡēnɡ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ɡènɡ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罗的海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薄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bó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zhēnɡ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zhènɡ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cáng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mó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mú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xùn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chànɡ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qín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菱角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léng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唾沫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chuí</a:t>
            </a:r>
            <a:r>
              <a:rPr lang="zh-CN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tuò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7388" y="19760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70309" y="19760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7388" y="27654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19409" y="27654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7388" y="35374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37061" y="35177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82914" y="42836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31425" y="431028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00166" y="50988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88417" y="50988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4271" y="58465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08063" y="58720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74493" y="18997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983588" y="18226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85916" y="26036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15725" y="26543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38972" y="34227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94840" y="33557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651718" y="41310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668046" y="41448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92200" y="49345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844049" y="49014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65094" y="57535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788240" y="56838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嘟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nɑng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nāng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mēn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mèn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qiū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xiān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pú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lǒu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lǚ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裸露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guǒ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luǒ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huí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huái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bàn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温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xīng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坚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jìng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páo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báo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11989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12953" y="11989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1" y="19634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12953" y="19634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37122" y="27538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47789" y="275679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8550" y="3535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65041" y="35287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7179" y="43261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47788" y="43088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92429" y="50774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81990" y="50895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93892" y="11226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73778" y="10393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896546" y="17836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969807" y="17951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399648" y="25807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882817" y="25714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34676" y="33656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317263" y="33508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64103" y="41503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182853" y="41383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34732" y="50011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309218" y="49114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56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9725" y="852468"/>
            <a:ext cx="3991798" cy="752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992" y="1576831"/>
            <a:ext cx="11617390" cy="49700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2182" y="2149866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骆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驼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24763" y="2119769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吃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92868" y="2149865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通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宵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34144" y="2110134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商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贩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021336" y="2149865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搅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601" y="338170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焚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烧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62650" y="3381708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褐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色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15915" y="3381708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汤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匙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05634" y="3389207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凄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凉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070227" y="3437564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恐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惧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29426" y="4656496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挑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24763" y="4687120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倾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覆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486221" y="4687120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挪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移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749895" y="4668280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耽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搁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013569" y="471846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揉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搓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38137" y="5953124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惊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惶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062650" y="5952195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幼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稚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7605634" y="5952195"/>
            <a:ext cx="1547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葬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395056" y="5949493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靴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0099330" y="595618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彻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再读读记记。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顾及　　　垂头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气　　　独出心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焉知非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灯结彩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然不同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不得已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见天日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怒气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)(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四海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昂首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阳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光明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325801" y="1844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6261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4922" y="34031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1342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68337" y="41342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0" y="49159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98345" y="18445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60843" y="18445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0355" y="2626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71258" y="34031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66989" y="41278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06764" y="49159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92760" y="2626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18889" y="34031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59251" y="42081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140124" y="49252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251</Words>
  <Application>Microsoft Office PowerPoint</Application>
  <PresentationFormat>宽屏</PresentationFormat>
  <Paragraphs>121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华文宋体</vt:lpstr>
      <vt:lpstr>Calibri</vt:lpstr>
      <vt:lpstr>汉仪雅酷黑 95W</vt:lpstr>
      <vt:lpstr>楷体</vt:lpstr>
      <vt:lpstr>NEU-BZ</vt:lpstr>
      <vt:lpstr>NEU-XT</vt:lpstr>
      <vt:lpstr>方正隶变_GBK</vt:lpstr>
      <vt:lpstr>宋体</vt:lpstr>
      <vt:lpstr>方正大标宋_GBK</vt:lpstr>
      <vt:lpstr>方正小标宋_GBK</vt:lpstr>
      <vt:lpstr>Arial</vt:lpstr>
      <vt:lpstr>方正黑体_GBK</vt:lpstr>
      <vt:lpstr>Wingdings</vt:lpstr>
      <vt:lpstr>Times New Roman</vt:lpstr>
      <vt:lpstr>微软雅黑</vt:lpstr>
      <vt:lpstr>方正大标宋简体</vt:lpstr>
      <vt:lpstr>方正书宋_GBK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2026-03-18T00:11:51Z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